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4"/>
  </p:notesMasterIdLst>
  <p:sldIdLst>
    <p:sldId id="297" r:id="rId2"/>
    <p:sldId id="283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059" autoAdjust="0"/>
    <p:restoredTop sz="94660"/>
  </p:normalViewPr>
  <p:slideViewPr>
    <p:cSldViewPr snapToGrid="0">
      <p:cViewPr varScale="1">
        <p:scale>
          <a:sx n="72" d="100"/>
          <a:sy n="72" d="100"/>
        </p:scale>
        <p:origin x="168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D5B6E-D81F-4A44-9AFD-8AFB682B1EF3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8496F9-DF15-414D-8FC5-6548B6127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73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082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03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05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611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212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725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5239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228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39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462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8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68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28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250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652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82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906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778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/>
              <a:t>P3 Challenge – Determine the capacitance of two parallel plates with an area of 0.0057 m</a:t>
            </a:r>
            <a:r>
              <a:rPr lang="en-US" sz="2800" b="1" baseline="30000" dirty="0"/>
              <a:t>2</a:t>
            </a:r>
            <a:r>
              <a:rPr lang="en-US" sz="2800" b="1" dirty="0"/>
              <a:t> separated by 3.2 mm. </a:t>
            </a:r>
          </a:p>
          <a:p>
            <a:r>
              <a:rPr lang="en-US" sz="2800" b="1" dirty="0"/>
              <a:t> Objective:  </a:t>
            </a:r>
          </a:p>
          <a:p>
            <a:pPr lvl="1"/>
            <a:r>
              <a:rPr lang="en-US" sz="2400" b="1" dirty="0"/>
              <a:t>Capacitance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dirty="0"/>
              <a:t>Agenda:</a:t>
            </a:r>
          </a:p>
          <a:p>
            <a:pPr lvl="1"/>
            <a:r>
              <a:rPr lang="en-US" sz="2400" b="1" dirty="0"/>
              <a:t>Review Homework</a:t>
            </a:r>
          </a:p>
          <a:p>
            <a:pPr lvl="1"/>
            <a:r>
              <a:rPr lang="en-US" sz="2400" b="1" dirty="0"/>
              <a:t>Preparation for Guest Lecture</a:t>
            </a:r>
          </a:p>
          <a:p>
            <a:pPr lvl="1"/>
            <a:r>
              <a:rPr lang="en-US" sz="2400" b="1" dirty="0"/>
              <a:t>Time to work on IA projects (remember 2/4 Tuesday is for presentations)</a:t>
            </a:r>
          </a:p>
          <a:p>
            <a:pPr lvl="1"/>
            <a:endParaRPr lang="en-US" sz="2000" b="1" dirty="0"/>
          </a:p>
          <a:p>
            <a:pPr lvl="1"/>
            <a:endParaRPr lang="en-US" sz="2000" b="1" dirty="0"/>
          </a:p>
          <a:p>
            <a:pPr lvl="1"/>
            <a:endParaRPr lang="en-US" sz="2000" b="1" dirty="0"/>
          </a:p>
          <a:p>
            <a:pPr lvl="1"/>
            <a:endParaRPr lang="en-US" sz="2000" b="1" dirty="0"/>
          </a:p>
          <a:p>
            <a:pPr lvl="1"/>
            <a:endParaRPr lang="en-US" sz="2000" b="1" dirty="0"/>
          </a:p>
          <a:p>
            <a:pPr lvl="1"/>
            <a:endParaRPr lang="en-US" sz="2000" b="1" dirty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gray">
          <a:xfrm>
            <a:off x="1154954" y="956251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Physics 4 – Jan 30, 2020</a:t>
            </a:r>
          </a:p>
        </p:txBody>
      </p:sp>
    </p:spTree>
    <p:extLst>
      <p:ext uri="{BB962C8B-B14F-4D97-AF65-F5344CB8AC3E}">
        <p14:creationId xmlns:p14="http://schemas.microsoft.com/office/powerpoint/2010/main" val="1439984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slip and 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902252" cy="3416300"/>
          </a:xfrm>
        </p:spPr>
        <p:txBody>
          <a:bodyPr>
            <a:normAutofit/>
          </a:bodyPr>
          <a:lstStyle/>
          <a:p>
            <a:pPr lvl="1"/>
            <a:r>
              <a:rPr lang="en-US" sz="2400" b="1" dirty="0"/>
              <a:t>Exit Slip –  none</a:t>
            </a:r>
            <a:endParaRPr lang="en-US" sz="2200" b="1" dirty="0"/>
          </a:p>
          <a:p>
            <a:pPr marL="457200" lvl="1" indent="0">
              <a:buNone/>
            </a:pPr>
            <a:endParaRPr lang="en-US" sz="2400" b="1" dirty="0"/>
          </a:p>
          <a:p>
            <a:pPr lvl="1"/>
            <a:r>
              <a:rPr lang="en-US" sz="2000" b="1" dirty="0"/>
              <a:t>What’s due? (homework for a homework check next class) </a:t>
            </a:r>
          </a:p>
          <a:p>
            <a:pPr lvl="2"/>
            <a:r>
              <a:rPr lang="en-US" sz="1800" b="1" dirty="0"/>
              <a:t>IA presentations on Tuesday</a:t>
            </a:r>
          </a:p>
          <a:p>
            <a:pPr lvl="1"/>
            <a:r>
              <a:rPr lang="en-US" sz="2000" b="1" dirty="0"/>
              <a:t>What’s next? (What to read to prepare for the next class)</a:t>
            </a:r>
          </a:p>
          <a:p>
            <a:pPr lvl="2"/>
            <a:r>
              <a:rPr lang="en-US" sz="1800" b="1" dirty="0"/>
              <a:t>Read </a:t>
            </a:r>
            <a:r>
              <a:rPr lang="en-US" sz="1800" b="1" dirty="0" err="1"/>
              <a:t>Ch</a:t>
            </a:r>
            <a:r>
              <a:rPr lang="en-US" sz="1800" b="1" dirty="0"/>
              <a:t> 10.1 p 396-412</a:t>
            </a:r>
            <a:endParaRPr lang="en-US" sz="1600" b="1" dirty="0"/>
          </a:p>
          <a:p>
            <a:pPr lvl="2"/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0090537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30397</TotalTime>
  <Words>97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Ion Boardroom</vt:lpstr>
      <vt:lpstr>PowerPoint Presentation</vt:lpstr>
      <vt:lpstr>Exit slip and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455</cp:revision>
  <dcterms:created xsi:type="dcterms:W3CDTF">2015-08-11T02:33:52Z</dcterms:created>
  <dcterms:modified xsi:type="dcterms:W3CDTF">2020-01-30T16:23:31Z</dcterms:modified>
</cp:coreProperties>
</file>